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 to Women Empowerment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Women empowerment aims to create an environment where women can make their own decisions.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424845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400556"/>
            <a:ext cx="251079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Chanchal Rana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92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14588" y="3147893"/>
            <a:ext cx="9801106" cy="12896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77"/>
              </a:lnSpc>
              <a:buNone/>
            </a:pPr>
            <a:r>
              <a:rPr lang="en-US" sz="406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Historical Context and Challenges Faced by Women</a:t>
            </a:r>
            <a:endParaRPr lang="en-US" sz="4062" dirty="0"/>
          </a:p>
        </p:txBody>
      </p:sp>
      <p:sp>
        <p:nvSpPr>
          <p:cNvPr id="6" name="Shape 3"/>
          <p:cNvSpPr/>
          <p:nvPr/>
        </p:nvSpPr>
        <p:spPr>
          <a:xfrm>
            <a:off x="2703433" y="4747022"/>
            <a:ext cx="41196" cy="2913817"/>
          </a:xfrm>
          <a:prstGeom prst="roundRect">
            <a:avLst>
              <a:gd name="adj" fmla="val 225395"/>
            </a:avLst>
          </a:prstGeom>
          <a:solidFill>
            <a:srgbClr val="414A70"/>
          </a:solidFill>
          <a:ln/>
        </p:spPr>
      </p:sp>
      <p:sp>
        <p:nvSpPr>
          <p:cNvPr id="7" name="Shape 4"/>
          <p:cNvSpPr/>
          <p:nvPr/>
        </p:nvSpPr>
        <p:spPr>
          <a:xfrm>
            <a:off x="2956143" y="5119568"/>
            <a:ext cx="722114" cy="41196"/>
          </a:xfrm>
          <a:prstGeom prst="roundRect">
            <a:avLst>
              <a:gd name="adj" fmla="val 225395"/>
            </a:avLst>
          </a:prstGeom>
          <a:solidFill>
            <a:srgbClr val="414A70"/>
          </a:solidFill>
          <a:ln/>
        </p:spPr>
      </p:sp>
      <p:sp>
        <p:nvSpPr>
          <p:cNvPr id="8" name="Shape 5"/>
          <p:cNvSpPr/>
          <p:nvPr/>
        </p:nvSpPr>
        <p:spPr>
          <a:xfrm>
            <a:off x="2491919" y="4908113"/>
            <a:ext cx="464225" cy="464225"/>
          </a:xfrm>
          <a:prstGeom prst="roundRect">
            <a:avLst>
              <a:gd name="adj" fmla="val 2000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653010" y="4946690"/>
            <a:ext cx="141923" cy="3869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46"/>
              </a:lnSpc>
              <a:buNone/>
            </a:pPr>
            <a:r>
              <a:rPr lang="en-US" sz="243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437" dirty="0"/>
          </a:p>
        </p:txBody>
      </p:sp>
      <p:sp>
        <p:nvSpPr>
          <p:cNvPr id="10" name="Text 7"/>
          <p:cNvSpPr/>
          <p:nvPr/>
        </p:nvSpPr>
        <p:spPr>
          <a:xfrm>
            <a:off x="3858816" y="4953357"/>
            <a:ext cx="2579251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9"/>
              </a:lnSpc>
              <a:buNone/>
            </a:pPr>
            <a:r>
              <a:rPr lang="en-US" sz="203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Historical Context</a:t>
            </a:r>
            <a:endParaRPr lang="en-US" sz="2031" dirty="0"/>
          </a:p>
        </p:txBody>
      </p:sp>
      <p:sp>
        <p:nvSpPr>
          <p:cNvPr id="11" name="Text 8"/>
          <p:cNvSpPr/>
          <p:nvPr/>
        </p:nvSpPr>
        <p:spPr>
          <a:xfrm>
            <a:off x="3858816" y="5399365"/>
            <a:ext cx="8356878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2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the historical journey of women fighting for their rights.</a:t>
            </a:r>
            <a:endParaRPr lang="en-US" sz="1625" dirty="0"/>
          </a:p>
        </p:txBody>
      </p:sp>
      <p:sp>
        <p:nvSpPr>
          <p:cNvPr id="12" name="Shape 9"/>
          <p:cNvSpPr/>
          <p:nvPr/>
        </p:nvSpPr>
        <p:spPr>
          <a:xfrm>
            <a:off x="2956143" y="6514624"/>
            <a:ext cx="722114" cy="41196"/>
          </a:xfrm>
          <a:prstGeom prst="roundRect">
            <a:avLst>
              <a:gd name="adj" fmla="val 225395"/>
            </a:avLst>
          </a:prstGeom>
          <a:solidFill>
            <a:srgbClr val="414A70"/>
          </a:solidFill>
          <a:ln/>
        </p:spPr>
      </p:sp>
      <p:sp>
        <p:nvSpPr>
          <p:cNvPr id="13" name="Shape 10"/>
          <p:cNvSpPr/>
          <p:nvPr/>
        </p:nvSpPr>
        <p:spPr>
          <a:xfrm>
            <a:off x="2491919" y="6303169"/>
            <a:ext cx="464225" cy="464225"/>
          </a:xfrm>
          <a:prstGeom prst="roundRect">
            <a:avLst>
              <a:gd name="adj" fmla="val 2000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630269" y="6341745"/>
            <a:ext cx="187523" cy="3869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46"/>
              </a:lnSpc>
              <a:buNone/>
            </a:pPr>
            <a:r>
              <a:rPr lang="en-US" sz="243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437" dirty="0"/>
          </a:p>
        </p:txBody>
      </p:sp>
      <p:sp>
        <p:nvSpPr>
          <p:cNvPr id="15" name="Text 12"/>
          <p:cNvSpPr/>
          <p:nvPr/>
        </p:nvSpPr>
        <p:spPr>
          <a:xfrm>
            <a:off x="3858816" y="6348413"/>
            <a:ext cx="2579251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9"/>
              </a:lnSpc>
              <a:buNone/>
            </a:pPr>
            <a:r>
              <a:rPr lang="en-US" sz="203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Challenges Faced</a:t>
            </a:r>
            <a:endParaRPr lang="en-US" sz="2031" dirty="0"/>
          </a:p>
        </p:txBody>
      </p:sp>
      <p:sp>
        <p:nvSpPr>
          <p:cNvPr id="16" name="Text 13"/>
          <p:cNvSpPr/>
          <p:nvPr/>
        </p:nvSpPr>
        <p:spPr>
          <a:xfrm>
            <a:off x="3858816" y="6794421"/>
            <a:ext cx="8356878" cy="6600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2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 the obstacles and struggles women have encountered throughout history.</a:t>
            </a:r>
            <a:endParaRPr lang="en-US" sz="1625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9169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Importance of Women Empowerment in Society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924776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5912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Equality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71705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 how women empowerment fosters equality and fairness.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924776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5912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Community Building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071705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Highlight the impact of women's empowerment on community building.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924776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5912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Justice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071705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Explain how it contributes to achieving a more just society.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7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Areas of Focus for Women Empowerment</a:t>
            </a:r>
            <a:endParaRPr lang="en-US" sz="4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Education</a:t>
            </a:r>
            <a:endParaRPr lang="en-US" sz="2175" dirty="0"/>
          </a:p>
        </p:txBody>
      </p:sp>
      <p:sp>
        <p:nvSpPr>
          <p:cNvPr id="8" name="Text 4"/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Highlighting the role of education in empowering women.</a:t>
            </a:r>
            <a:endParaRPr lang="en-US" sz="174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2288" y="4308634"/>
            <a:ext cx="3207068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Workforce Participation</a:t>
            </a:r>
            <a:endParaRPr lang="en-US" sz="2175" dirty="0"/>
          </a:p>
        </p:txBody>
      </p:sp>
      <p:sp>
        <p:nvSpPr>
          <p:cNvPr id="11" name="Text 6"/>
          <p:cNvSpPr/>
          <p:nvPr/>
        </p:nvSpPr>
        <p:spPr>
          <a:xfrm>
            <a:off x="59222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Empowering women to participate in the workforce for economic independence.</a:t>
            </a:r>
            <a:endParaRPr lang="en-US" sz="174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22288" y="6076355"/>
            <a:ext cx="2947749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Health and Well-being</a:t>
            </a:r>
            <a:endParaRPr lang="en-US" sz="2175" dirty="0"/>
          </a:p>
        </p:txBody>
      </p:sp>
      <p:sp>
        <p:nvSpPr>
          <p:cNvPr id="14" name="Text 8"/>
          <p:cNvSpPr/>
          <p:nvPr/>
        </p:nvSpPr>
        <p:spPr>
          <a:xfrm>
            <a:off x="59222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Discussing the importance of addressing women's health and well-being.</a:t>
            </a:r>
            <a:endParaRPr lang="en-US" sz="174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6753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Success Stories and Examples of Women Empowerment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100626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4152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Inspiring Leaders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895618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Showcasing examples of women who have broken barriers and inspired change.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100626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41532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Business Success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895737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Featuring women who have excelled in entrepreneurship and the corporate world.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100626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41532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Community Impact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895737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Highlighting women making a positive impact in their communities.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4728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Role of Education in Empowering Women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91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Literacy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0808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Discussing the correlation between literacy and women's empowerment.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991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Skills Development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56080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Exploring the role of education in developing women's skills and capabilities.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991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Access to Education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560808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Addressing the importance of providing equal access to education for women.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9063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Strategies and Initiatives for Promoting Women Empowerment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29731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11467" y="3338989"/>
            <a:ext cx="15287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3736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Policy Advocacy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854053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Demonstrating the significance of advocating for policies supporting women's rights.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29731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75233" y="3338989"/>
            <a:ext cx="20204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3736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Entrepreneurship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854053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Outlining initiatives promoting women's participation in entrepreneurship.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53160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95870" y="5357693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5392341"/>
            <a:ext cx="2915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Mentorship Programs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Discussing the impact of mentorship programs for women's professional growth.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53160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74280" y="5357693"/>
            <a:ext cx="2038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39234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Legal Protection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Highlighting the need for legal protections against gender discrimination.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49185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 and Call to Action for Supporting Women Empowerment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13854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0590" y="3443645"/>
            <a:ext cx="32991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Community Engagement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0590" y="3924062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Encouraging the community to actively support women's empowerment initiatives.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3213854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84876" y="3443645"/>
            <a:ext cx="291524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Investment in Women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84876" y="3924062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Emphasizing the importance of investing in women's education and leadership.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442228"/>
            <a:ext cx="9306401" cy="1295400"/>
          </a:xfrm>
          <a:prstGeom prst="roundRect">
            <a:avLst>
              <a:gd name="adj" fmla="val 771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Advocacy Efforts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0590" y="6152436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Urging advocacy for policies and practices that promote gender equality.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2024-02-29T10:31:22Z</dcterms:created>
  <dcterms:modified xsi:type="dcterms:W3CDTF">2024-02-29T10:31:22Z</dcterms:modified>
</cp:coreProperties>
</file>